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6" d="100"/>
          <a:sy n="96" d="100"/>
        </p:scale>
        <p:origin x="-1080" y="-1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7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0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2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5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71311" y="-805997"/>
            <a:ext cx="9144000" cy="2387600"/>
          </a:xfrm>
        </p:spPr>
        <p:txBody>
          <a:bodyPr/>
          <a:lstStyle/>
          <a:p>
            <a:r>
              <a:rPr lang="en-US"/>
              <a:t>Fishing for Algebra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433784" y="1581603"/>
            <a:ext cx="9144000" cy="1655762"/>
          </a:xfrm>
        </p:spPr>
        <p:txBody>
          <a:bodyPr/>
          <a:lstStyle/>
          <a:p>
            <a:r>
              <a:rPr lang="en-US"/>
              <a:t>By: Jacob Roich and Thien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35511">
            <a:off x="1310076" y="2350460"/>
            <a:ext cx="2930623" cy="392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395528"/>
              </p:ext>
            </p:extLst>
          </p:nvPr>
        </p:nvGraphicFramePr>
        <p:xfrm>
          <a:off x="2032000" y="719664"/>
          <a:ext cx="9068832" cy="30921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1472"/>
                <a:gridCol w="1511472"/>
                <a:gridCol w="1511472"/>
                <a:gridCol w="1511472"/>
                <a:gridCol w="1511472"/>
                <a:gridCol w="1511472"/>
              </a:tblGrid>
              <a:tr h="1546078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r>
                        <a:rPr lang="en-US"/>
                        <a:t>X</a:t>
                      </a:r>
                    </a:p>
                    <a:p>
                      <a:endParaRPr lang="en-US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r>
                        <a:rPr lang="en-US"/>
                        <a:t>5</a:t>
                      </a:r>
                    </a:p>
                  </a:txBody>
                  <a:tcPr/>
                </a:tc>
              </a:tr>
              <a:tr h="1546078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r>
                        <a:rPr lang="en-US"/>
                        <a:t>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r>
                        <a:rPr lang="en-US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r>
                        <a:rPr lang="en-US"/>
                        <a:t>2.5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7584" y="1819466"/>
            <a:ext cx="3175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M= </a:t>
            </a:r>
            <a:r>
              <a:rPr lang="en-US" sz="2600" u="sng"/>
              <a:t>.5</a:t>
            </a:r>
            <a:endParaRPr lang="en-US" sz="2600"/>
          </a:p>
          <a:p>
            <a:r>
              <a:rPr lang="en-US" sz="2600"/>
              <a:t>       1</a:t>
            </a:r>
          </a:p>
        </p:txBody>
      </p:sp>
    </p:spTree>
    <p:extLst>
      <p:ext uri="{BB962C8B-B14F-4D97-AF65-F5344CB8AC3E}">
        <p14:creationId xmlns:p14="http://schemas.microsoft.com/office/powerpoint/2010/main" val="69574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8046"/>
            <a:ext cx="12192000" cy="6842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0457" y="3703762"/>
            <a:ext cx="9144000" cy="1161444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Reel Speed Equation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9985" y="5424355"/>
            <a:ext cx="3004945" cy="1060955"/>
          </a:xfrm>
        </p:spPr>
        <p:txBody>
          <a:bodyPr>
            <a:normAutofit/>
          </a:bodyPr>
          <a:lstStyle/>
          <a:p>
            <a:r>
              <a:rPr lang="en-US" sz="7200">
                <a:solidFill>
                  <a:schemeClr val="bg1"/>
                </a:solidFill>
                <a:latin typeface="Baskerville" charset="0"/>
                <a:ea typeface="Baskerville" charset="0"/>
                <a:cs typeface="Baskerville" charset="0"/>
              </a:rPr>
              <a:t>y=4x</a:t>
            </a:r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39446" y="1221472"/>
            <a:ext cx="9144000" cy="106177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Fishing Reel Speed Ratio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3242"/>
            <a:ext cx="7255868" cy="163147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Ratio or Rate of Change means for every handle turn, how many times does the spool turn. For example my reel has a 4/1 ratio. That means for every handle turn, the spool turns 4 times.</a:t>
            </a:r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Domain and Range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The domain variable is what represents the handle turns, while the range variable represents the spool turns. </a:t>
            </a:r>
          </a:p>
        </p:txBody>
      </p:sp>
    </p:spTree>
    <p:extLst>
      <p:ext uri="{BB962C8B-B14F-4D97-AF65-F5344CB8AC3E}">
        <p14:creationId xmlns:p14="http://schemas.microsoft.com/office/powerpoint/2010/main" val="27074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93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630" y="179863"/>
            <a:ext cx="10515600" cy="1325563"/>
          </a:xfrm>
        </p:spPr>
        <p:txBody>
          <a:bodyPr/>
          <a:lstStyle/>
          <a:p>
            <a:r>
              <a:rPr lang="en-US"/>
              <a:t>The Y-Intercept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50542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The y intercept is what y is equal to when x equals zero, or where the line hits the y axis. </a:t>
            </a:r>
          </a:p>
        </p:txBody>
      </p:sp>
    </p:spTree>
    <p:extLst>
      <p:ext uri="{BB962C8B-B14F-4D97-AF65-F5344CB8AC3E}">
        <p14:creationId xmlns:p14="http://schemas.microsoft.com/office/powerpoint/2010/main" val="200747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921" y="703440"/>
            <a:ext cx="5321261" cy="53117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59107" y="6199848"/>
            <a:ext cx="310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Handle Turns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8469" y="2203056"/>
            <a:ext cx="94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Spool Turns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36953" y="2203056"/>
            <a:ext cx="371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 x axis represents how many times the handle turns. The y axis represents how many times the spool turns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36953" y="3985916"/>
            <a:ext cx="317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Change in Y  </a:t>
            </a:r>
            <a:r>
              <a:rPr lang="en-US"/>
              <a:t>= </a:t>
            </a:r>
            <a:r>
              <a:rPr lang="en-US" u="sng"/>
              <a:t>4</a:t>
            </a:r>
          </a:p>
          <a:p>
            <a:r>
              <a:rPr lang="en-US"/>
              <a:t>Change in X  =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07149" y="334108"/>
            <a:ext cx="317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Linear Graph of Reel</a:t>
            </a:r>
          </a:p>
        </p:txBody>
      </p:sp>
    </p:spTree>
    <p:extLst>
      <p:ext uri="{BB962C8B-B14F-4D97-AF65-F5344CB8AC3E}">
        <p14:creationId xmlns:p14="http://schemas.microsoft.com/office/powerpoint/2010/main" val="1597322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33074"/>
              </p:ext>
            </p:extLst>
          </p:nvPr>
        </p:nvGraphicFramePr>
        <p:xfrm>
          <a:off x="2031996" y="1434266"/>
          <a:ext cx="8993304" cy="2926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8884"/>
                <a:gridCol w="1498884"/>
                <a:gridCol w="1498884"/>
                <a:gridCol w="1498884"/>
                <a:gridCol w="1498884"/>
                <a:gridCol w="1498884"/>
              </a:tblGrid>
              <a:tr h="1463134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r>
                        <a:rPr lang="en-US"/>
                        <a:t>5</a:t>
                      </a:r>
                    </a:p>
                  </a:txBody>
                  <a:tcPr/>
                </a:tc>
              </a:tr>
              <a:tr h="1463134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r>
                        <a:rPr lang="en-US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r>
                        <a:rPr lang="en-U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r>
                        <a:rPr lang="en-US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r>
                        <a:rPr lang="en-US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r>
                        <a:rPr lang="en-US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r>
                        <a:rPr lang="en-US"/>
                        <a:t>20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64651" y="4817188"/>
            <a:ext cx="7481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Input Variable is the change in x. The Output Variable is the change in Y.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802106" y="2666567"/>
            <a:ext cx="1006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y= 4x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28308" y="654446"/>
            <a:ext cx="481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Table of Values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7917" y="5643174"/>
            <a:ext cx="1011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M= </a:t>
            </a:r>
            <a:r>
              <a:rPr lang="en-US" sz="2800" u="sng"/>
              <a:t>4</a:t>
            </a:r>
          </a:p>
          <a:p>
            <a:r>
              <a:rPr lang="en-US" sz="2800"/>
              <a:t>       1</a:t>
            </a:r>
          </a:p>
        </p:txBody>
      </p:sp>
    </p:spTree>
    <p:extLst>
      <p:ext uri="{BB962C8B-B14F-4D97-AF65-F5344CB8AC3E}">
        <p14:creationId xmlns:p14="http://schemas.microsoft.com/office/powerpoint/2010/main" val="167690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0239" y="321374"/>
            <a:ext cx="4251522" cy="1325563"/>
          </a:xfrm>
        </p:spPr>
        <p:txBody>
          <a:bodyPr/>
          <a:lstStyle/>
          <a:p>
            <a:r>
              <a:rPr lang="en-US"/>
              <a:t>New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54" y="1646937"/>
            <a:ext cx="10515600" cy="1324461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For every pitch Jacob throws he has to ice his arm for half a minute. If Jacob throws 80 pitches how long will he have to ice his arm?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8500" y="3153769"/>
            <a:ext cx="317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+mj-lt"/>
              </a:rPr>
              <a:t>Equation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5601" y="4191065"/>
            <a:ext cx="10916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Y= .5x</a:t>
            </a:r>
          </a:p>
        </p:txBody>
      </p:sp>
    </p:spTree>
    <p:extLst>
      <p:ext uri="{BB962C8B-B14F-4D97-AF65-F5344CB8AC3E}">
        <p14:creationId xmlns:p14="http://schemas.microsoft.com/office/powerpoint/2010/main" val="203289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948" y="363723"/>
            <a:ext cx="5793901" cy="5717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0824" y="6081451"/>
            <a:ext cx="31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Pitches Thrown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665" y="2942066"/>
            <a:ext cx="1701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Minutes Jacob's Arm was Iced</a:t>
            </a:r>
          </a:p>
        </p:txBody>
      </p:sp>
    </p:spTree>
    <p:extLst>
      <p:ext uri="{BB962C8B-B14F-4D97-AF65-F5344CB8AC3E}">
        <p14:creationId xmlns:p14="http://schemas.microsoft.com/office/powerpoint/2010/main" val="199411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1107</TotalTime>
  <Words>257</Words>
  <Application>Microsoft Macintosh PowerPoint</Application>
  <PresentationFormat>Custom</PresentationFormat>
  <Paragraphs>101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Fishing for Algebra </vt:lpstr>
      <vt:lpstr>Reel Speed Equation</vt:lpstr>
      <vt:lpstr>Fishing Reel Speed Ratio</vt:lpstr>
      <vt:lpstr>The Domain and Range Variables</vt:lpstr>
      <vt:lpstr>The Y-Intercept</vt:lpstr>
      <vt:lpstr>PowerPoint Presentation</vt:lpstr>
      <vt:lpstr>PowerPoint Presentation</vt:lpstr>
      <vt:lpstr>New Situation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Roich</dc:creator>
  <cp:lastModifiedBy>Matthew Schwolert</cp:lastModifiedBy>
  <cp:revision>71</cp:revision>
  <dcterms:created xsi:type="dcterms:W3CDTF">2015-05-17T20:53:20Z</dcterms:created>
  <dcterms:modified xsi:type="dcterms:W3CDTF">2015-11-30T17:10:23Z</dcterms:modified>
</cp:coreProperties>
</file>